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3C27C5-3808-409F-9E9C-8854FE30A9F7}">
  <a:tblStyle styleId="{DE3C27C5-3808-409F-9E9C-8854FE30A9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4.xml"/><Relationship Id="rId22" Type="http://schemas.openxmlformats.org/officeDocument/2006/relationships/font" Target="fonts/Lato-italic.fntdata"/><Relationship Id="rId10" Type="http://schemas.openxmlformats.org/officeDocument/2006/relationships/slide" Target="slides/slide3.xml"/><Relationship Id="rId21" Type="http://schemas.openxmlformats.org/officeDocument/2006/relationships/font" Target="fonts/Lato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aleway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Raleway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aeaed823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aeaed823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6f80d1f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6f80d1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aeaed8230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aeaed8230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aeaed8230_0_2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aeaed8230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6f80d1ff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6f80d1f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6f80d1ff_0_5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6f80d1f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aeaed8230_0_3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aeaed8230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4" name="Google Shape;94;p1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indent="-3429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indent="-3429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fnJlUeqdYJE" TargetMode="External"/><Relationship Id="rId4" Type="http://schemas.openxmlformats.org/officeDocument/2006/relationships/hyperlink" Target="https://theobjective.com/further/7-poemas-cantados-para-recordar-a-federico-garcia-lorc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6kHI74dYpL4QH1uNqQnOHyAtBXST3C2q/view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ctrTitle"/>
          </p:nvPr>
        </p:nvSpPr>
        <p:spPr>
          <a:xfrm>
            <a:off x="729450" y="1322450"/>
            <a:ext cx="7688100" cy="29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Driving question: What do you know about Lorca? </a:t>
            </a:r>
            <a:endParaRPr/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895375" y="2924275"/>
            <a:ext cx="7688100" cy="14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Timing: 3 sessions in English /Spanish (CIL).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ctrTitle"/>
          </p:nvPr>
        </p:nvSpPr>
        <p:spPr>
          <a:xfrm>
            <a:off x="729450" y="150400"/>
            <a:ext cx="7688100" cy="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Task structure and contents</a:t>
            </a:r>
            <a:endParaRPr/>
          </a:p>
        </p:txBody>
      </p:sp>
      <p:graphicFrame>
        <p:nvGraphicFramePr>
          <p:cNvPr id="111" name="Google Shape;111;p21"/>
          <p:cNvGraphicFramePr/>
          <p:nvPr/>
        </p:nvGraphicFramePr>
        <p:xfrm>
          <a:off x="102625" y="105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{DE3C27C5-3808-409F-9E9C-8854FE30A9F7}</a:tableStyleId>
              </a:tblPr>
              <a:tblGrid>
                <a:gridCol w="1487175"/>
                <a:gridCol w="3622125"/>
                <a:gridCol w="3527800"/>
              </a:tblGrid>
              <a:tr h="56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Activities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  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English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Spanish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76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Introduction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What do you know about Lorca? </a:t>
                      </a:r>
                      <a:br>
                        <a:rPr lang="es"/>
                      </a:br>
                      <a:r>
                        <a:rPr lang="es"/>
                        <a:t>Brainstorming and pictures to  introduce the topic.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5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Research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s" u="sng">
                          <a:solidFill>
                            <a:schemeClr val="accent5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Introduce the figure of Lorca.Visual thinking video.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s" u="sng">
                          <a:solidFill>
                            <a:schemeClr val="accent5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Listen to famous people singing Lorca’s poems. </a:t>
                      </a:r>
                      <a:r>
                        <a:rPr lang="e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35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Application and creation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s"/>
                        <a:t>Worksheet on Lorca. Order the poem,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s"/>
                        <a:t>Make your own version of the poem.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s"/>
                        <a:t>Pin on the main hall noticeboard. 1st ESO vote for the best wallcharts of 1st Vocational Training. Voc. Training vote for the best 1st ESO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5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Activity extension.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s"/>
                        <a:t>Webinar with the UGR about Lorca “Lorca y la Huerta de San Vicente”. Jesús Ortega (21st May).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s"/>
                        <a:t>Tour around Granada to visit La Huerta de San Vicente.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s"/>
                        <a:t>Webinar with the UGR about Lorca “Lorca y la Huerta de San Vicente”. Jesús Ortega (21st May).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s"/>
                        <a:t>Tour around Granada to visit La Huerta de San Vicente.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729450" y="749225"/>
            <a:ext cx="7688700" cy="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Video presentation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622525" y="1423025"/>
            <a:ext cx="7688700" cy="28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 title="20210324_084756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65100"/>
            <a:ext cx="9144000" cy="337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57200" y="293016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FFFF"/>
                </a:solidFill>
              </a:rPr>
              <a:t>APRENDEMOS  CON  FEDERÍCO</a:t>
            </a:r>
            <a:r>
              <a:rPr lang="es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FFFF"/>
                </a:solidFill>
              </a:rPr>
              <a:t>GARCÍA  LORCA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457200" y="999121"/>
            <a:ext cx="3494100" cy="3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EA9999"/>
                </a:solidFill>
              </a:rPr>
              <a:t>El </a:t>
            </a:r>
            <a:r>
              <a:rPr b="1" lang="es" sz="1800">
                <a:solidFill>
                  <a:srgbClr val="00FFFF"/>
                </a:solidFill>
              </a:rPr>
              <a:t>lagarto</a:t>
            </a:r>
            <a:r>
              <a:rPr b="1" lang="es" sz="1800">
                <a:solidFill>
                  <a:srgbClr val="FFE599"/>
                </a:solidFill>
              </a:rPr>
              <a:t> está </a:t>
            </a:r>
            <a:r>
              <a:rPr b="1" lang="es" sz="1800">
                <a:solidFill>
                  <a:srgbClr val="FF00FF"/>
                </a:solidFill>
              </a:rPr>
              <a:t>llorando</a:t>
            </a:r>
            <a:endParaRPr b="1" sz="1800">
              <a:solidFill>
                <a:srgbClr val="FF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El</a:t>
            </a:r>
            <a:r>
              <a:rPr lang="es" sz="1200">
                <a:solidFill>
                  <a:srgbClr val="FF0000"/>
                </a:solidFill>
              </a:rPr>
              <a:t> lagarto </a:t>
            </a:r>
            <a:r>
              <a:rPr lang="es" sz="1200">
                <a:solidFill>
                  <a:srgbClr val="000000"/>
                </a:solidFill>
              </a:rPr>
              <a:t>está llorando.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La l</a:t>
            </a:r>
            <a:r>
              <a:rPr lang="es" sz="1200">
                <a:solidFill>
                  <a:srgbClr val="FF0000"/>
                </a:solidFill>
              </a:rPr>
              <a:t>agarta </a:t>
            </a:r>
            <a:r>
              <a:rPr lang="es" sz="1200">
                <a:solidFill>
                  <a:srgbClr val="000000"/>
                </a:solidFill>
              </a:rPr>
              <a:t>está llorando.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El l</a:t>
            </a:r>
            <a:r>
              <a:rPr lang="es" sz="1200">
                <a:solidFill>
                  <a:srgbClr val="FF0000"/>
                </a:solidFill>
              </a:rPr>
              <a:t>agarto </a:t>
            </a:r>
            <a:r>
              <a:rPr lang="es" sz="1200">
                <a:solidFill>
                  <a:srgbClr val="000000"/>
                </a:solidFill>
              </a:rPr>
              <a:t>y la </a:t>
            </a:r>
            <a:r>
              <a:rPr lang="es" sz="1200">
                <a:solidFill>
                  <a:srgbClr val="FF0000"/>
                </a:solidFill>
              </a:rPr>
              <a:t>lagarta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con </a:t>
            </a:r>
            <a:r>
              <a:rPr lang="es" sz="1200" u="sng">
                <a:solidFill>
                  <a:srgbClr val="FF0000"/>
                </a:solidFill>
              </a:rPr>
              <a:t>delantalitos </a:t>
            </a:r>
            <a:r>
              <a:rPr lang="es" sz="1200">
                <a:solidFill>
                  <a:srgbClr val="000000"/>
                </a:solidFill>
              </a:rPr>
              <a:t>blancos.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Han perdido sin querer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su </a:t>
            </a:r>
            <a:r>
              <a:rPr lang="es" sz="1200">
                <a:solidFill>
                  <a:srgbClr val="FF0000"/>
                </a:solidFill>
              </a:rPr>
              <a:t>anillo </a:t>
            </a:r>
            <a:r>
              <a:rPr lang="es" sz="1200">
                <a:solidFill>
                  <a:srgbClr val="000000"/>
                </a:solidFill>
              </a:rPr>
              <a:t>de desposados.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¡Ay! su </a:t>
            </a:r>
            <a:r>
              <a:rPr lang="es" sz="1200">
                <a:solidFill>
                  <a:srgbClr val="FF0000"/>
                </a:solidFill>
              </a:rPr>
              <a:t>anillito</a:t>
            </a:r>
            <a:r>
              <a:rPr lang="es" sz="1200">
                <a:solidFill>
                  <a:srgbClr val="000000"/>
                </a:solidFill>
              </a:rPr>
              <a:t> de </a:t>
            </a:r>
            <a:r>
              <a:rPr lang="es" sz="1200">
                <a:solidFill>
                  <a:srgbClr val="FF0000"/>
                </a:solidFill>
              </a:rPr>
              <a:t>plomo,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¡ay! su </a:t>
            </a:r>
            <a:r>
              <a:rPr lang="es" sz="1200">
                <a:solidFill>
                  <a:srgbClr val="FF0000"/>
                </a:solidFill>
              </a:rPr>
              <a:t>anillito</a:t>
            </a:r>
            <a:r>
              <a:rPr lang="es" sz="1200">
                <a:solidFill>
                  <a:srgbClr val="000000"/>
                </a:solidFill>
              </a:rPr>
              <a:t> </a:t>
            </a:r>
            <a:r>
              <a:rPr lang="es" sz="1200">
                <a:solidFill>
                  <a:srgbClr val="FF0000"/>
                </a:solidFill>
              </a:rPr>
              <a:t>plomado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Un </a:t>
            </a:r>
            <a:r>
              <a:rPr lang="es" sz="1200">
                <a:solidFill>
                  <a:srgbClr val="FF0000"/>
                </a:solidFill>
              </a:rPr>
              <a:t>cielo </a:t>
            </a:r>
            <a:r>
              <a:rPr lang="es" sz="1200">
                <a:solidFill>
                  <a:srgbClr val="000000"/>
                </a:solidFill>
              </a:rPr>
              <a:t>grande sin  gente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monta   en su </a:t>
            </a:r>
            <a:r>
              <a:rPr lang="es" sz="1200">
                <a:solidFill>
                  <a:srgbClr val="FF0000"/>
                </a:solidFill>
              </a:rPr>
              <a:t>globo </a:t>
            </a:r>
            <a:r>
              <a:rPr lang="es" sz="1200">
                <a:solidFill>
                  <a:srgbClr val="000000"/>
                </a:solidFill>
              </a:rPr>
              <a:t>a los</a:t>
            </a:r>
            <a:r>
              <a:rPr lang="es" sz="1200">
                <a:solidFill>
                  <a:srgbClr val="FF0000"/>
                </a:solidFill>
              </a:rPr>
              <a:t> pájaros.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El </a:t>
            </a:r>
            <a:r>
              <a:rPr lang="es" sz="1200">
                <a:solidFill>
                  <a:srgbClr val="FF0000"/>
                </a:solidFill>
              </a:rPr>
              <a:t>sol,</a:t>
            </a:r>
            <a:r>
              <a:rPr lang="es" sz="1200">
                <a:solidFill>
                  <a:srgbClr val="000000"/>
                </a:solidFill>
              </a:rPr>
              <a:t> </a:t>
            </a:r>
            <a:r>
              <a:rPr lang="es" sz="1200">
                <a:solidFill>
                  <a:srgbClr val="FF0000"/>
                </a:solidFill>
              </a:rPr>
              <a:t>capitán </a:t>
            </a:r>
            <a:r>
              <a:rPr lang="es" sz="1200">
                <a:solidFill>
                  <a:srgbClr val="000000"/>
                </a:solidFill>
              </a:rPr>
              <a:t>redondo,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lleva un </a:t>
            </a:r>
            <a:r>
              <a:rPr lang="es" sz="1200">
                <a:solidFill>
                  <a:srgbClr val="FF0000"/>
                </a:solidFill>
              </a:rPr>
              <a:t>chaleco</a:t>
            </a:r>
            <a:r>
              <a:rPr lang="es" sz="1200">
                <a:solidFill>
                  <a:srgbClr val="000000"/>
                </a:solidFill>
              </a:rPr>
              <a:t> de raso.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¡Miradlos qué viejos son!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¡Qué viejos son los </a:t>
            </a:r>
            <a:r>
              <a:rPr lang="es" sz="1200">
                <a:solidFill>
                  <a:srgbClr val="FF0000"/>
                </a:solidFill>
              </a:rPr>
              <a:t>lagartos!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¡Ay, cómo lloran y lloran!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¡Ay, ay, cómo están llorando!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D9EEB"/>
                </a:solidFill>
              </a:rPr>
              <a:t>Federico García Lorca.</a:t>
            </a:r>
            <a:endParaRPr sz="1200">
              <a:solidFill>
                <a:srgbClr val="6D9EEB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0000"/>
                </a:solidFill>
              </a:rPr>
              <a:t>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0000"/>
                </a:solidFill>
              </a:rPr>
              <a:t>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125" name="Google Shape;125;p23"/>
          <p:cNvSpPr txBox="1"/>
          <p:nvPr>
            <p:ph idx="2" type="body"/>
          </p:nvPr>
        </p:nvSpPr>
        <p:spPr>
          <a:xfrm>
            <a:off x="4155679" y="1617128"/>
            <a:ext cx="4832700" cy="37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6FA8DC"/>
                </a:solidFill>
              </a:rPr>
              <a:t>Resumen</a:t>
            </a:r>
            <a:endParaRPr sz="2400">
              <a:solidFill>
                <a:srgbClr val="6FA8D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3C78D8"/>
                </a:solidFill>
              </a:rPr>
              <a:t>Mi </a:t>
            </a:r>
            <a:r>
              <a:rPr lang="es" sz="1800">
                <a:solidFill>
                  <a:srgbClr val="BF9000"/>
                </a:solidFill>
              </a:rPr>
              <a:t>poesía</a:t>
            </a:r>
            <a:r>
              <a:rPr lang="es" sz="1800"/>
              <a:t> </a:t>
            </a:r>
            <a:r>
              <a:rPr lang="es" sz="1800">
                <a:solidFill>
                  <a:srgbClr val="A64D79"/>
                </a:solidFill>
              </a:rPr>
              <a:t>se</a:t>
            </a:r>
            <a:r>
              <a:rPr lang="es" sz="1800"/>
              <a:t> </a:t>
            </a:r>
            <a:r>
              <a:rPr lang="es" sz="1800">
                <a:solidFill>
                  <a:srgbClr val="6AA84F"/>
                </a:solidFill>
              </a:rPr>
              <a:t>titula</a:t>
            </a:r>
            <a:r>
              <a:rPr lang="es" sz="1800"/>
              <a:t> "El lagarto está </a:t>
            </a:r>
            <a:r>
              <a:rPr lang="es" sz="1800">
                <a:solidFill>
                  <a:srgbClr val="B6D7A8"/>
                </a:solidFill>
              </a:rPr>
              <a:t>llorando"</a:t>
            </a:r>
            <a:r>
              <a:rPr lang="es" sz="1800"/>
              <a:t>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rgbClr val="FF0000"/>
                </a:solidFill>
              </a:rPr>
              <a:t>Trata</a:t>
            </a:r>
            <a:r>
              <a:rPr lang="es" sz="1800"/>
              <a:t>   </a:t>
            </a:r>
            <a:r>
              <a:rPr lang="es" sz="1800">
                <a:solidFill>
                  <a:srgbClr val="C27BA0"/>
                </a:solidFill>
              </a:rPr>
              <a:t>de</a:t>
            </a:r>
            <a:r>
              <a:rPr lang="es" sz="1800"/>
              <a:t>  </a:t>
            </a:r>
            <a:r>
              <a:rPr lang="es" sz="1800">
                <a:solidFill>
                  <a:srgbClr val="134F5C"/>
                </a:solidFill>
              </a:rPr>
              <a:t>unos</a:t>
            </a:r>
            <a:r>
              <a:rPr lang="es" sz="1800"/>
              <a:t> </a:t>
            </a:r>
            <a:r>
              <a:rPr lang="es" sz="1800">
                <a:solidFill>
                  <a:srgbClr val="FF9900"/>
                </a:solidFill>
              </a:rPr>
              <a:t> lagartos </a:t>
            </a:r>
            <a:r>
              <a:rPr lang="es" sz="1800"/>
              <a:t> </a:t>
            </a:r>
            <a:r>
              <a:rPr lang="es" sz="1800">
                <a:solidFill>
                  <a:schemeClr val="accent6"/>
                </a:solidFill>
              </a:rPr>
              <a:t>que </a:t>
            </a:r>
            <a:r>
              <a:rPr lang="es" sz="1800"/>
              <a:t> </a:t>
            </a:r>
            <a:r>
              <a:rPr lang="es" sz="1800">
                <a:solidFill>
                  <a:schemeClr val="accent2"/>
                </a:solidFill>
              </a:rPr>
              <a:t>están</a:t>
            </a:r>
            <a:r>
              <a:rPr lang="es" sz="1800"/>
              <a:t>  </a:t>
            </a:r>
            <a:r>
              <a:rPr lang="es" sz="1800">
                <a:solidFill>
                  <a:schemeClr val="accent3"/>
                </a:solidFill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s" sz="1800"/>
              <a:t>                                                                                                                                                  </a:t>
            </a:r>
            <a:r>
              <a:rPr lang="es" sz="1800">
                <a:solidFill>
                  <a:srgbClr val="F1C232"/>
                </a:solidFill>
              </a:rPr>
              <a:t>llorado porque</a:t>
            </a:r>
            <a:r>
              <a:rPr lang="es" sz="1800"/>
              <a:t> </a:t>
            </a:r>
            <a:r>
              <a:rPr lang="es" sz="1800">
                <a:solidFill>
                  <a:srgbClr val="9FC5E8"/>
                </a:solidFill>
              </a:rPr>
              <a:t>han</a:t>
            </a:r>
            <a:r>
              <a:rPr lang="es" sz="1800">
                <a:solidFill>
                  <a:srgbClr val="BF9000"/>
                </a:solidFill>
              </a:rPr>
              <a:t> perdido  </a:t>
            </a:r>
            <a:r>
              <a:rPr lang="es" sz="1800">
                <a:solidFill>
                  <a:srgbClr val="990000"/>
                </a:solidFill>
              </a:rPr>
              <a:t>su anillo de  </a:t>
            </a:r>
            <a:r>
              <a:rPr lang="es" sz="1800">
                <a:solidFill>
                  <a:srgbClr val="BF9000"/>
                </a:solidFill>
              </a:rPr>
              <a:t>desposados.                  </a:t>
            </a:r>
            <a:r>
              <a:rPr lang="es" sz="1800"/>
              <a:t>                                                                         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140" y="3167424"/>
            <a:ext cx="4065291" cy="1460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517350" y="148003"/>
            <a:ext cx="3994500" cy="48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ANÁLISIS</a:t>
            </a:r>
            <a:endParaRPr b="1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74EA7"/>
                </a:solidFill>
              </a:rPr>
              <a:t>Tiene cuatro estrofas y dieciséis versos.</a:t>
            </a:r>
            <a:endParaRPr sz="1800">
              <a:solidFill>
                <a:srgbClr val="674EA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AA84F"/>
                </a:solidFill>
              </a:rPr>
              <a:t>Los sustantivos son</a:t>
            </a:r>
            <a:r>
              <a:rPr lang="es" sz="1800"/>
              <a:t>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800"/>
              <a:t>l</a:t>
            </a:r>
            <a:r>
              <a:rPr lang="es" sz="1800">
                <a:solidFill>
                  <a:srgbClr val="CC0000"/>
                </a:solidFill>
              </a:rPr>
              <a:t>agarto</a:t>
            </a:r>
            <a:r>
              <a:rPr lang="es" sz="1800"/>
              <a:t>, </a:t>
            </a:r>
            <a:r>
              <a:rPr lang="es" sz="1800">
                <a:solidFill>
                  <a:srgbClr val="CC0000"/>
                </a:solidFill>
              </a:rPr>
              <a:t>lagarta</a:t>
            </a:r>
            <a:r>
              <a:rPr lang="es" sz="1800"/>
              <a:t>, </a:t>
            </a:r>
            <a:r>
              <a:rPr lang="es" sz="1800">
                <a:solidFill>
                  <a:srgbClr val="CC0000"/>
                </a:solidFill>
              </a:rPr>
              <a:t>delantaritos,</a:t>
            </a:r>
            <a:endParaRPr sz="1800">
              <a:solidFill>
                <a:srgbClr val="CC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CC0000"/>
                </a:solidFill>
              </a:rPr>
              <a:t>anillo, cielo, globo, pájaros, capitán</a:t>
            </a:r>
            <a:endParaRPr sz="18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CC0000"/>
                </a:solidFill>
              </a:rPr>
              <a:t> y chaleco.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00FF"/>
                </a:solidFill>
              </a:rPr>
              <a:t>Los nombres propios son:</a:t>
            </a:r>
            <a:endParaRPr sz="18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D9EEB"/>
                </a:solidFill>
              </a:rPr>
              <a:t>Federico García Lorca.</a:t>
            </a:r>
            <a:endParaRPr sz="18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" name="Google Shape;132;p24"/>
          <p:cNvSpPr txBox="1"/>
          <p:nvPr>
            <p:ph idx="2" type="body"/>
          </p:nvPr>
        </p:nvSpPr>
        <p:spPr>
          <a:xfrm>
            <a:off x="4451655" y="195213"/>
            <a:ext cx="4280400" cy="46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BIOGRAFÍA</a:t>
            </a:r>
            <a:endParaRPr b="1">
              <a:solidFill>
                <a:srgbClr val="FF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0000FF"/>
                </a:solidFill>
              </a:rPr>
              <a:t>Federico García Lorca nació en Fuente Vaquero, en 1898 y murió en 1936.</a:t>
            </a:r>
            <a:endParaRPr sz="18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0000FF"/>
                </a:solidFill>
              </a:rPr>
              <a:t> </a:t>
            </a:r>
            <a:endParaRPr sz="18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0000FF"/>
                </a:solidFill>
              </a:rPr>
              <a:t>Vivió en </a:t>
            </a:r>
            <a:r>
              <a:rPr lang="es" sz="1800">
                <a:solidFill>
                  <a:srgbClr val="6AA84F"/>
                </a:solidFill>
              </a:rPr>
              <a:t>Granada y estudió en  Almería. Continuo </a:t>
            </a:r>
            <a:r>
              <a:rPr lang="es" sz="1800">
                <a:solidFill>
                  <a:srgbClr val="E06666"/>
                </a:solidFill>
              </a:rPr>
              <a:t>sus estudios superiores en la Universidad de </a:t>
            </a:r>
            <a:r>
              <a:rPr lang="es" sz="1800">
                <a:solidFill>
                  <a:srgbClr val="CC4125"/>
                </a:solidFill>
              </a:rPr>
              <a:t>Granada</a:t>
            </a:r>
            <a:r>
              <a:rPr lang="es" sz="1800">
                <a:solidFill>
                  <a:srgbClr val="00FF00"/>
                </a:solidFill>
              </a:rPr>
              <a:t>. </a:t>
            </a:r>
            <a:endParaRPr sz="18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6AA84F"/>
                </a:solidFill>
              </a:rPr>
              <a:t>Mas tarde fue a Madrid, conoció a muchos artistas y empezó a escribir  poemas, </a:t>
            </a:r>
            <a:r>
              <a:rPr lang="es" sz="1800">
                <a:solidFill>
                  <a:srgbClr val="FF00FF"/>
                </a:solidFill>
              </a:rPr>
              <a:t>obras de teatro y canciones.</a:t>
            </a:r>
            <a:endParaRPr sz="1800">
              <a:solidFill>
                <a:srgbClr val="FF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00FF"/>
                </a:solidFill>
              </a:rPr>
              <a:t>Entre sus obras  está  "María  Pineda " y la más importante el  "Romancero Gitano".</a:t>
            </a:r>
            <a:endParaRPr sz="18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50" y="3313898"/>
            <a:ext cx="3585197" cy="1691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729450" y="503275"/>
            <a:ext cx="76884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FINAL RESULT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7875"/>
            <a:ext cx="8734024" cy="368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815000" y="834775"/>
            <a:ext cx="7021200" cy="37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5" name="Google Shape;145;p26"/>
          <p:cNvGraphicFramePr/>
          <p:nvPr/>
        </p:nvGraphicFramePr>
        <p:xfrm>
          <a:off x="952500" y="23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{DE3C27C5-3808-409F-9E9C-8854FE30A9F7}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94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25" y="589125"/>
            <a:ext cx="7919002" cy="444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729450" y="503275"/>
            <a:ext cx="76884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FINAL </a:t>
            </a:r>
            <a:endParaRPr/>
          </a:p>
        </p:txBody>
      </p:sp>
      <p:graphicFrame>
        <p:nvGraphicFramePr>
          <p:cNvPr id="152" name="Google Shape;152;p27"/>
          <p:cNvGraphicFramePr/>
          <p:nvPr/>
        </p:nvGraphicFramePr>
        <p:xfrm>
          <a:off x="952500" y="23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{DE3C27C5-3808-409F-9E9C-8854FE30A9F7}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25" y="385650"/>
            <a:ext cx="2501424" cy="46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2938" y="336850"/>
            <a:ext cx="2501424" cy="446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4975" y="288712"/>
            <a:ext cx="2896926" cy="45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